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"/>
  </p:notesMasterIdLst>
  <p:handoutMasterIdLst>
    <p:handoutMasterId r:id="rId4"/>
  </p:handoutMasterIdLst>
  <p:sldIdLst>
    <p:sldId id="33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A9FF"/>
    <a:srgbClr val="CE9952"/>
    <a:srgbClr val="CC954C"/>
    <a:srgbClr val="C88C3C"/>
    <a:srgbClr val="A9710D"/>
    <a:srgbClr val="F4A460"/>
    <a:srgbClr val="FF9429"/>
    <a:srgbClr val="663300"/>
    <a:srgbClr val="993300"/>
    <a:srgbClr val="F0D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4/7/2012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4/7/2012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FFFF"/>
            </a:gs>
            <a:gs pos="0">
              <a:srgbClr val="E6E6E6"/>
            </a:gs>
            <a:gs pos="0">
              <a:srgbClr val="7D8496"/>
            </a:gs>
            <a:gs pos="54000">
              <a:srgbClr val="E6E6E6">
                <a:lumMod val="69000"/>
              </a:srgbClr>
            </a:gs>
            <a:gs pos="0">
              <a:srgbClr val="7D8496"/>
            </a:gs>
            <a:gs pos="87000">
              <a:srgbClr val="E6E6E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4020" y="2993410"/>
            <a:ext cx="4366580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vantGarde Md BT" pitchFamily="34" charset="0"/>
              </a:rPr>
              <a:t>The Resurrection</a:t>
            </a:r>
            <a:endParaRPr lang="en-US" sz="4400" dirty="0" smtClean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AvantGarde Md BT" pitchFamily="34" charset="0"/>
              </a:rPr>
              <a:t>Chapter </a:t>
            </a:r>
            <a:r>
              <a:rPr lang="en-US" sz="2800" dirty="0" smtClean="0">
                <a:solidFill>
                  <a:schemeClr val="bg1"/>
                </a:solidFill>
                <a:latin typeface="AvantGarde Md BT" pitchFamily="34" charset="0"/>
              </a:rPr>
              <a:t>27</a:t>
            </a:r>
            <a:endParaRPr lang="en-US" sz="2800" dirty="0" smtClean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AvantGarde Md BT" pitchFamily="34" charset="0"/>
              </a:rPr>
              <a:t>     </a:t>
            </a:r>
            <a:r>
              <a:rPr lang="en-US" sz="2400" dirty="0">
                <a:solidFill>
                  <a:schemeClr val="bg1"/>
                </a:solidFill>
                <a:latin typeface="AvantGarde Md BT" pitchFamily="34" charset="0"/>
              </a:rPr>
              <a:t>Matthew 27-28; Mark 16; </a:t>
            </a:r>
            <a:endParaRPr lang="en-US" sz="2400" dirty="0" smtClean="0">
              <a:solidFill>
                <a:schemeClr val="bg1"/>
              </a:solidFill>
              <a:latin typeface="AvantGarde Md BT" pitchFamily="34" charset="0"/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AvantGarde Md BT" pitchFamily="34" charset="0"/>
              </a:rPr>
              <a:t>Luke </a:t>
            </a:r>
            <a:r>
              <a:rPr lang="en-US" sz="2400" dirty="0">
                <a:solidFill>
                  <a:schemeClr val="bg1"/>
                </a:solidFill>
                <a:latin typeface="AvantGarde Md BT" pitchFamily="34" charset="0"/>
              </a:rPr>
              <a:t>24; John 19-21</a:t>
            </a:r>
            <a:endParaRPr lang="en-US" dirty="0">
              <a:solidFill>
                <a:schemeClr val="bg1"/>
              </a:solidFill>
              <a:latin typeface="AvantGarde Md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3322</TotalTime>
  <Words>17</Words>
  <Application>Microsoft Office PowerPoint</Application>
  <PresentationFormat>On-screen Show (4:3)</PresentationFormat>
  <Paragraphs>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 Story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154</cp:revision>
  <dcterms:created xsi:type="dcterms:W3CDTF">2011-01-25T13:46:25Z</dcterms:created>
  <dcterms:modified xsi:type="dcterms:W3CDTF">2012-04-08T02:54:03Z</dcterms:modified>
</cp:coreProperties>
</file>